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1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4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9199A-AD0C-4024-944D-1A698E5BB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" b="123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ffectLst>
            <a:outerShdw blurRad="50800" dist="50800" dir="27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35CB4-9AC4-4D27-ACB7-3A820A6E7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EA72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12837-180A-4F19-B5B0-2A3C1931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045" y="3230036"/>
            <a:ext cx="4946865" cy="1341624"/>
          </a:xfrm>
        </p:spPr>
        <p:txBody>
          <a:bodyPr anchor="b"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$.S.E.E.I.T.T.</a:t>
            </a:r>
            <a:b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226EC-1B8D-4B75-9A3A-7074115C1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860" y="4688983"/>
            <a:ext cx="4851918" cy="141825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EQ: How can the $.S.E.E.I.T.T. strategy aid one in selecting appropriate lenses to frame arguments around?</a:t>
            </a:r>
          </a:p>
        </p:txBody>
      </p:sp>
    </p:spTree>
    <p:extLst>
      <p:ext uri="{BB962C8B-B14F-4D97-AF65-F5344CB8AC3E}">
        <p14:creationId xmlns:p14="http://schemas.microsoft.com/office/powerpoint/2010/main" val="166781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83685-D0AE-481B-BF15-876C7DC7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16" b="851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78AB4-7EB9-46C8-94ED-76E6A0A3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459" y="2853795"/>
            <a:ext cx="5552090" cy="1191873"/>
          </a:xfrm>
        </p:spPr>
        <p:txBody>
          <a:bodyPr anchor="b">
            <a:normAutofit/>
          </a:bodyPr>
          <a:lstStyle/>
          <a:p>
            <a:r>
              <a:rPr lang="en-US" dirty="0"/>
              <a:t>$ - Economic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2A549-BC77-4F34-A110-25DA7C8A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73" y="4257369"/>
            <a:ext cx="6046162" cy="2443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How much will this cost?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How much has it cost in the past?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Could this help save money?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Is it worth it?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8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84024F-EC38-45EF-82FA-C3241D5C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C1CD3-FEDC-41BA-96C9-91DDB276A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4" r="2178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0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2" y="2295300"/>
                  <a:pt x="5468039" y="2403973"/>
                  <a:pt x="5626226" y="2512004"/>
                </a:cubicBezTo>
                <a:cubicBezTo>
                  <a:pt x="5623653" y="2514576"/>
                  <a:pt x="5621725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278570"/>
                </a:lnTo>
                <a:lnTo>
                  <a:pt x="12173904" y="2284270"/>
                </a:lnTo>
                <a:cubicBezTo>
                  <a:pt x="11598583" y="2457853"/>
                  <a:pt x="10504139" y="2701056"/>
                  <a:pt x="9151350" y="2602030"/>
                </a:cubicBezTo>
                <a:cubicBezTo>
                  <a:pt x="9081902" y="2596885"/>
                  <a:pt x="9016313" y="2593669"/>
                  <a:pt x="8949437" y="2591098"/>
                </a:cubicBezTo>
                <a:cubicBezTo>
                  <a:pt x="8357843" y="2564732"/>
                  <a:pt x="7777183" y="2551871"/>
                  <a:pt x="7532186" y="2520363"/>
                </a:cubicBez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5" y="915344"/>
                  <a:pt x="4476478" y="886408"/>
                  <a:pt x="4427606" y="881906"/>
                </a:cubicBezTo>
                <a:cubicBezTo>
                  <a:pt x="4416675" y="880620"/>
                  <a:pt x="4405100" y="881263"/>
                  <a:pt x="4394168" y="882548"/>
                </a:cubicBezTo>
                <a:cubicBezTo>
                  <a:pt x="4381951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1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5" y="963572"/>
                  <a:pt x="4243055" y="932705"/>
                </a:cubicBezTo>
                <a:cubicBezTo>
                  <a:pt x="4230194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5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5" y="2000789"/>
                  <a:pt x="4812784" y="1971210"/>
                </a:cubicBezTo>
                <a:cubicBezTo>
                  <a:pt x="4677747" y="1892760"/>
                  <a:pt x="4563930" y="1791160"/>
                  <a:pt x="4448827" y="1691489"/>
                </a:cubicBezTo>
                <a:cubicBezTo>
                  <a:pt x="4378736" y="1630400"/>
                  <a:pt x="4306715" y="1571241"/>
                  <a:pt x="4229551" y="1517227"/>
                </a:cubicBezTo>
                <a:cubicBezTo>
                  <a:pt x="4216690" y="1508223"/>
                  <a:pt x="4207687" y="1496649"/>
                  <a:pt x="4198685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4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8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5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5" y="2355104"/>
                  <a:pt x="4826931" y="2366678"/>
                  <a:pt x="4823716" y="2380824"/>
                </a:cubicBezTo>
                <a:cubicBezTo>
                  <a:pt x="4810857" y="2438056"/>
                  <a:pt x="4830790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2" y="2944123"/>
                  <a:pt x="5612723" y="2992353"/>
                  <a:pt x="5694387" y="3037365"/>
                </a:cubicBezTo>
                <a:cubicBezTo>
                  <a:pt x="5694387" y="3040580"/>
                  <a:pt x="5694387" y="3044439"/>
                  <a:pt x="5694387" y="3047654"/>
                </a:cubicBezTo>
                <a:cubicBezTo>
                  <a:pt x="5693744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8" y="2823234"/>
                  <a:pt x="4506699" y="2938980"/>
                </a:cubicBezTo>
                <a:cubicBezTo>
                  <a:pt x="4464901" y="2935122"/>
                  <a:pt x="4410886" y="2911330"/>
                  <a:pt x="4358801" y="2883679"/>
                </a:cubicBezTo>
                <a:cubicBezTo>
                  <a:pt x="4221192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5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6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89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0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909790-4FD9-404B-9227-E6BC6882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994" y="2268771"/>
            <a:ext cx="5938962" cy="1463145"/>
          </a:xfrm>
        </p:spPr>
        <p:txBody>
          <a:bodyPr anchor="b">
            <a:normAutofit/>
          </a:bodyPr>
          <a:lstStyle/>
          <a:p>
            <a:r>
              <a:rPr lang="en-US" dirty="0"/>
              <a:t>S – Safety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1ED2-BD92-406A-9C40-FF4C92B2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4011561"/>
            <a:ext cx="7069394" cy="23234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sort of hazards are involved?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Does the good outweigh the bad?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Will it affect a large number of people?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Who is at risk?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4445B-151A-4AAF-970D-1795948DB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3799E-45EB-4840-B9A3-406430CD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401" y="1425111"/>
            <a:ext cx="5861106" cy="1439331"/>
          </a:xfrm>
        </p:spPr>
        <p:txBody>
          <a:bodyPr anchor="b">
            <a:normAutofit/>
          </a:bodyPr>
          <a:lstStyle/>
          <a:p>
            <a:r>
              <a:rPr lang="en-US" dirty="0"/>
              <a:t>E – Environmental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C472-03DD-4C88-982C-B03C6ECCF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020" y="2969343"/>
            <a:ext cx="6194462" cy="2477728"/>
          </a:xfrm>
        </p:spPr>
        <p:txBody>
          <a:bodyPr>
            <a:normAutofit fontScale="92500"/>
          </a:bodyPr>
          <a:lstStyle/>
          <a:p>
            <a:pPr marL="461963" indent="-46196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How will this affect the environment?</a:t>
            </a:r>
          </a:p>
          <a:p>
            <a:pPr marL="461963" indent="-46196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What are the long-term and short-term effects?</a:t>
            </a:r>
          </a:p>
          <a:p>
            <a:pPr marL="461963" indent="-46196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What types of ecosystems are affected?</a:t>
            </a:r>
          </a:p>
          <a:p>
            <a:pPr marL="461963" indent="-46196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How will humanity feel about this later on down the road?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15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29BBF-9875-434B-9E27-37D7279C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US" sz="4400" dirty="0"/>
              <a:t>E -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D417-7E41-40C5-822F-6C8D9A51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2333297"/>
            <a:ext cx="4572000" cy="3843666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Is this morally right?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Is this fair to </a:t>
            </a:r>
            <a:r>
              <a:rPr lang="en-US" sz="2400" u="sng" dirty="0"/>
              <a:t>every</a:t>
            </a:r>
            <a:r>
              <a:rPr lang="en-US" sz="2400" dirty="0"/>
              <a:t>one/ </a:t>
            </a:r>
            <a:r>
              <a:rPr lang="en-US" sz="2400" u="sng" dirty="0"/>
              <a:t>every</a:t>
            </a:r>
            <a:r>
              <a:rPr lang="en-US" sz="2400" dirty="0"/>
              <a:t>thing?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Who does this affect? 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How are they affected?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400" dirty="0"/>
              <a:t>What sort of laws exist that protect people against similar issues?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D3EC6-929B-4EC6-9076-B770D0578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9" r="31934" b="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43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341C8-056C-47AF-9F86-8971916F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I- International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904C2-35A4-40A2-A11B-A365E7B58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6" r="2838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54404-07AA-469D-A324-DCBFEB91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019" y="2333297"/>
            <a:ext cx="5434779" cy="3843666"/>
          </a:xfrm>
        </p:spPr>
        <p:txBody>
          <a:bodyPr>
            <a:normAutofit/>
          </a:bodyPr>
          <a:lstStyle/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How are other countries affected by this?</a:t>
            </a:r>
          </a:p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How major of an impact does it have in other countries?</a:t>
            </a:r>
          </a:p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How do other countries feel about this?</a:t>
            </a:r>
          </a:p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Has this shifted / could this shift the global balance?</a:t>
            </a:r>
          </a:p>
        </p:txBody>
      </p:sp>
    </p:spTree>
    <p:extLst>
      <p:ext uri="{BB962C8B-B14F-4D97-AF65-F5344CB8AC3E}">
        <p14:creationId xmlns:p14="http://schemas.microsoft.com/office/powerpoint/2010/main" val="151509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E551D-E061-4350-8BB6-3680619AD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" r="1368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3770A-D3F0-4C65-A1C9-7E925621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644" y="2971783"/>
            <a:ext cx="5552090" cy="1191873"/>
          </a:xfrm>
        </p:spPr>
        <p:txBody>
          <a:bodyPr anchor="b">
            <a:noAutofit/>
          </a:bodyPr>
          <a:lstStyle/>
          <a:p>
            <a:r>
              <a:rPr lang="en-US" dirty="0"/>
              <a:t>T – Technological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F798-2EE9-4002-B2BC-B09D2BE0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213" y="4257368"/>
            <a:ext cx="5680585" cy="2261419"/>
          </a:xfrm>
        </p:spPr>
        <p:txBody>
          <a:bodyPr>
            <a:normAutofit/>
          </a:bodyPr>
          <a:lstStyle/>
          <a:p>
            <a:pPr marL="465138" indent="-4476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Includes: science, medicine, computers, engineering, etc.</a:t>
            </a:r>
          </a:p>
          <a:p>
            <a:pPr marL="465138" indent="-4476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What types of technology are involved?</a:t>
            </a:r>
          </a:p>
          <a:p>
            <a:pPr marL="465138" indent="-4476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What major “$SEEITT” issues are associated with this sort of technology?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978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16D3B-297D-4D91-9A44-58548D25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US" dirty="0"/>
              <a:t>T -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1247-FD75-4F34-B17A-621806C0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2333297"/>
            <a:ext cx="4339665" cy="3843666"/>
          </a:xfrm>
        </p:spPr>
        <p:txBody>
          <a:bodyPr>
            <a:normAutofit/>
          </a:bodyPr>
          <a:lstStyle/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How long has this been going on?</a:t>
            </a:r>
          </a:p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How long will this take?</a:t>
            </a:r>
          </a:p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Is the amount of time involved worth it?</a:t>
            </a:r>
          </a:p>
          <a:p>
            <a:pPr marL="465138" indent="-447675">
              <a:buFont typeface="Wingdings" panose="05000000000000000000" pitchFamily="2" charset="2"/>
              <a:buChar char="Ø"/>
            </a:pPr>
            <a:r>
              <a:rPr lang="en-US" sz="2400" dirty="0"/>
              <a:t>What are long-term and short-term effects?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E135B-6002-4FB0-9271-0C1D6B78C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7" r="16919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573385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724"/>
      </a:dk2>
      <a:lt2>
        <a:srgbClr val="E2E8E8"/>
      </a:lt2>
      <a:accent1>
        <a:srgbClr val="EA727C"/>
      </a:accent1>
      <a:accent2>
        <a:srgbClr val="E58553"/>
      </a:accent2>
      <a:accent3>
        <a:srgbClr val="BFA142"/>
      </a:accent3>
      <a:accent4>
        <a:srgbClr val="99AC3E"/>
      </a:accent4>
      <a:accent5>
        <a:srgbClr val="74B249"/>
      </a:accent5>
      <a:accent6>
        <a:srgbClr val="38BB39"/>
      </a:accent6>
      <a:hlink>
        <a:srgbClr val="568E8A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Elephant</vt:lpstr>
      <vt:lpstr>Wingdings</vt:lpstr>
      <vt:lpstr>BrushVTI</vt:lpstr>
      <vt:lpstr>$.S.E.E.I.T.T. Strategy</vt:lpstr>
      <vt:lpstr>$ - Economic Issues</vt:lpstr>
      <vt:lpstr>S – Safety Concerns</vt:lpstr>
      <vt:lpstr>E – Environmental Impact</vt:lpstr>
      <vt:lpstr>E - Ethics</vt:lpstr>
      <vt:lpstr>I- International Impact</vt:lpstr>
      <vt:lpstr>T – Technological Issues</vt:lpstr>
      <vt:lpstr>T -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$.S.E.E.I.T.T. Strategy</dc:title>
  <dc:creator>Tara Andrade</dc:creator>
  <cp:lastModifiedBy>Tara Andrade</cp:lastModifiedBy>
  <cp:revision>1</cp:revision>
  <dcterms:created xsi:type="dcterms:W3CDTF">2020-03-20T02:56:30Z</dcterms:created>
  <dcterms:modified xsi:type="dcterms:W3CDTF">2020-03-20T02:57:54Z</dcterms:modified>
</cp:coreProperties>
</file>